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6478A-B6D0-43ED-B8BB-0872D8A10FF2}" type="datetimeFigureOut">
              <a:rPr lang="ru-RU" smtClean="0"/>
              <a:pPr/>
              <a:t>05.08.2019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99E2E-8E2B-4251-8EAF-7677D3D55F0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43766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6478A-B6D0-43ED-B8BB-0872D8A10FF2}" type="datetimeFigureOut">
              <a:rPr lang="ru-RU" smtClean="0"/>
              <a:pPr/>
              <a:t>05.08.2019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99E2E-8E2B-4251-8EAF-7677D3D55F0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64620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6478A-B6D0-43ED-B8BB-0872D8A10FF2}" type="datetimeFigureOut">
              <a:rPr lang="ru-RU" smtClean="0"/>
              <a:pPr/>
              <a:t>05.08.2019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99E2E-8E2B-4251-8EAF-7677D3D55F0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52075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6478A-B6D0-43ED-B8BB-0872D8A10FF2}" type="datetimeFigureOut">
              <a:rPr lang="ru-RU" smtClean="0"/>
              <a:pPr/>
              <a:t>05.08.2019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99E2E-8E2B-4251-8EAF-7677D3D55F0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88302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6478A-B6D0-43ED-B8BB-0872D8A10FF2}" type="datetimeFigureOut">
              <a:rPr lang="ru-RU" smtClean="0"/>
              <a:pPr/>
              <a:t>05.08.2019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99E2E-8E2B-4251-8EAF-7677D3D55F0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88686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6478A-B6D0-43ED-B8BB-0872D8A10FF2}" type="datetimeFigureOut">
              <a:rPr lang="ru-RU" smtClean="0"/>
              <a:pPr/>
              <a:t>05.08.2019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99E2E-8E2B-4251-8EAF-7677D3D55F0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13748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6478A-B6D0-43ED-B8BB-0872D8A10FF2}" type="datetimeFigureOut">
              <a:rPr lang="ru-RU" smtClean="0"/>
              <a:pPr/>
              <a:t>05.08.2019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99E2E-8E2B-4251-8EAF-7677D3D55F0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64531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6478A-B6D0-43ED-B8BB-0872D8A10FF2}" type="datetimeFigureOut">
              <a:rPr lang="ru-RU" smtClean="0"/>
              <a:pPr/>
              <a:t>05.08.2019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99E2E-8E2B-4251-8EAF-7677D3D55F0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60521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6478A-B6D0-43ED-B8BB-0872D8A10FF2}" type="datetimeFigureOut">
              <a:rPr lang="ru-RU" smtClean="0"/>
              <a:pPr/>
              <a:t>05.08.2019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99E2E-8E2B-4251-8EAF-7677D3D55F0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75392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6478A-B6D0-43ED-B8BB-0872D8A10FF2}" type="datetimeFigureOut">
              <a:rPr lang="ru-RU" smtClean="0"/>
              <a:pPr/>
              <a:t>05.08.2019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99E2E-8E2B-4251-8EAF-7677D3D55F0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95094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6478A-B6D0-43ED-B8BB-0872D8A10FF2}" type="datetimeFigureOut">
              <a:rPr lang="ru-RU" smtClean="0"/>
              <a:pPr/>
              <a:t>05.08.2019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99E2E-8E2B-4251-8EAF-7677D3D55F0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71664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06478A-B6D0-43ED-B8BB-0872D8A10FF2}" type="datetimeFigureOut">
              <a:rPr lang="ru-RU" smtClean="0"/>
              <a:pPr/>
              <a:t>05.08.2019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899E2E-8E2B-4251-8EAF-7677D3D55F0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91579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629050"/>
            <a:ext cx="9144000" cy="1470025"/>
          </a:xfrm>
        </p:spPr>
        <p:txBody>
          <a:bodyPr/>
          <a:lstStyle/>
          <a:p>
            <a:r>
              <a:rPr lang="ru-RU" dirty="0" smtClean="0">
                <a:solidFill>
                  <a:schemeClr val="accent1"/>
                </a:solidFill>
              </a:rPr>
              <a:t>Столешница под раковину из </a:t>
            </a:r>
            <a:r>
              <a:rPr lang="en-US" dirty="0" smtClean="0">
                <a:solidFill>
                  <a:schemeClr val="accent1"/>
                </a:solidFill>
              </a:rPr>
              <a:t>HPL </a:t>
            </a:r>
            <a:r>
              <a:rPr lang="ru-RU" dirty="0" smtClean="0">
                <a:solidFill>
                  <a:schemeClr val="accent1"/>
                </a:solidFill>
              </a:rPr>
              <a:t>пластика </a:t>
            </a:r>
            <a:r>
              <a:rPr lang="en-US" dirty="0" smtClean="0">
                <a:solidFill>
                  <a:schemeClr val="accent1"/>
                </a:solidFill>
              </a:rPr>
              <a:t>VRG</a:t>
            </a:r>
            <a:endParaRPr lang="ru-RU" dirty="0">
              <a:solidFill>
                <a:schemeClr val="accent1"/>
              </a:solidFill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1621766"/>
          </a:xfrm>
          <a:prstGeom prst="rect">
            <a:avLst/>
          </a:prstGeom>
        </p:spPr>
      </p:pic>
      <p:pic>
        <p:nvPicPr>
          <p:cNvPr id="1026" name="Picture 2" descr="C:\Users\АмПласт\Desktop\Денис И\Кабины туалетные HPL\Столешницы\985_1200_stoleshnica-iz-plastika-5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3140968"/>
            <a:ext cx="8784976" cy="3096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508" y="6252267"/>
            <a:ext cx="8856984" cy="550912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chemeClr val="accent1"/>
                </a:solidFill>
              </a:rPr>
              <a:t>Подробности по тел. </a:t>
            </a:r>
            <a:r>
              <a:rPr lang="ru-RU" dirty="0" smtClean="0">
                <a:solidFill>
                  <a:schemeClr val="accent1"/>
                </a:solidFill>
              </a:rPr>
              <a:t>8(921)147-55-56</a:t>
            </a:r>
            <a:endParaRPr lang="ru-RU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37191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Компания ООО ВРГ осуществляет </a:t>
            </a:r>
            <a:r>
              <a:rPr lang="ru-RU" dirty="0"/>
              <a:t>изготовление столешниц из пластика </a:t>
            </a:r>
            <a:r>
              <a:rPr lang="ru-RU" dirty="0" err="1"/>
              <a:t>hpl</a:t>
            </a:r>
            <a:r>
              <a:rPr lang="ru-RU" dirty="0"/>
              <a:t> на заказ по размерам клиентов. </a:t>
            </a:r>
            <a:r>
              <a:rPr lang="ru-RU" dirty="0" smtClean="0"/>
              <a:t>Пластиковые </a:t>
            </a:r>
            <a:r>
              <a:rPr lang="ru-RU" dirty="0"/>
              <a:t>столешницы производятся с учетом современных тенденций развития рынка декоративных материалов и требования каждого конкретного объекта. </a:t>
            </a:r>
          </a:p>
          <a:p>
            <a:r>
              <a:rPr lang="ru-RU" dirty="0"/>
              <a:t>Планируя интерьер санитарных комнат в общественных зданиях, стоит обратить особое внимание на столешницы под раковины и на материал для их производства. Поверхность изделий должна отвечать выбранному стилевому решению и вписываться в общий дизайн, быть устойчивой к влажному микроклимату, механическим и химическим воздействиям.</a:t>
            </a:r>
          </a:p>
          <a:p>
            <a:r>
              <a:rPr lang="ru-RU" dirty="0"/>
              <a:t>Предлагаем вашему вниманию столешницы для общественных туалетов, изготовленные из конструкционного пластика HPL </a:t>
            </a:r>
            <a:r>
              <a:rPr lang="en-US" dirty="0" smtClean="0"/>
              <a:t>VRG</a:t>
            </a:r>
            <a:endParaRPr lang="ru-RU" dirty="0"/>
          </a:p>
          <a:p>
            <a:r>
              <a:rPr lang="ru-RU" dirty="0" smtClean="0"/>
              <a:t>Мы </a:t>
            </a:r>
            <a:r>
              <a:rPr lang="ru-RU" dirty="0"/>
              <a:t>с уверенностью можем утверждать, что этот материал зарекомендовал себя как один из лучших. Он устойчив к появлению царапин и истиранию, не боится сырости, не подвержен грибку и плесени, декоративная поверхность обладает бактериостатическими свойствами. Эти качества материала подтверждены результатами испытаний. К наиболее значимым эксплуатационным характеристикам стоит отнести простоту ухода – любые даже самые стойкие загрязнения легко удаляются с поверхности обычными бытовыми моющими средствами. Декоративный пластик открывает простор для дизайнерской мысли, предлагая различные варианты оттенков, форм и текстур. Его поверхность может иметь разные варианты тиснения: глянец, шагрень, имитация пор дерева и многие другие. По способу установки пластиковые столешницы делятся на напольные и подвесные. Столешницы изготавливаются с возможностью установки встроенной или накладной раковины.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8472615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accent1"/>
                </a:solidFill>
              </a:rPr>
              <a:t>Примеры</a:t>
            </a:r>
            <a:r>
              <a:rPr lang="ru-RU" dirty="0" smtClean="0">
                <a:solidFill>
                  <a:schemeClr val="accent1"/>
                </a:solidFill>
              </a:rPr>
              <a:t> </a:t>
            </a:r>
            <a:endParaRPr lang="ru-RU" dirty="0">
              <a:solidFill>
                <a:schemeClr val="accent1"/>
              </a:solidFill>
            </a:endParaRPr>
          </a:p>
        </p:txBody>
      </p:sp>
      <p:pic>
        <p:nvPicPr>
          <p:cNvPr id="2050" name="Picture 2" descr="C:\Users\АмПласт\Desktop\Денис И\Кабины туалетные HPL\Столешницы\988_1200_stoleshnica-iz-plastika-7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6232" y="2564904"/>
            <a:ext cx="4445768" cy="3435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АмПласт\Desktop\Денис И\Кабины туалетные HPL\Столешницы\987_1200_stoleshnica-iz-plastika-8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564904"/>
            <a:ext cx="4572000" cy="3435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68552016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39</Words>
  <Application>Microsoft Office PowerPoint</Application>
  <PresentationFormat>Экран (4:3)</PresentationFormat>
  <Paragraphs>7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Столешница под раковину из HPL пластика VRG</vt:lpstr>
      <vt:lpstr>Слайд 2</vt:lpstr>
      <vt:lpstr>Примеры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Столешница под раковину из HPL пластика VRG</dc:title>
  <dc:creator>АмПласт</dc:creator>
  <cp:lastModifiedBy>Дмитрий</cp:lastModifiedBy>
  <cp:revision>3</cp:revision>
  <dcterms:created xsi:type="dcterms:W3CDTF">2017-02-08T09:28:04Z</dcterms:created>
  <dcterms:modified xsi:type="dcterms:W3CDTF">2019-08-05T06:58:51Z</dcterms:modified>
</cp:coreProperties>
</file>