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174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198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7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8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91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587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937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997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88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812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359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4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747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19673"/>
            <a:ext cx="6858000" cy="79208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Сантехнические перегородки из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HPL-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пластика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5104" y="323528"/>
            <a:ext cx="2232248" cy="122413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1600" dirty="0" smtClean="0"/>
              <a:t>ООО «ВРГ»</a:t>
            </a:r>
          </a:p>
          <a:p>
            <a:pPr algn="r"/>
            <a:r>
              <a:rPr lang="ru-RU" sz="1600" dirty="0" smtClean="0"/>
              <a:t>ИНН 3528220472 КПП 352801001</a:t>
            </a:r>
          </a:p>
          <a:p>
            <a:pPr algn="r"/>
            <a:r>
              <a:rPr lang="ru-RU" sz="1600" dirty="0" smtClean="0"/>
              <a:t>Р.Ф. Вологодская обл., г. Череповец, </a:t>
            </a:r>
          </a:p>
          <a:p>
            <a:pPr algn="r"/>
            <a:r>
              <a:rPr lang="ru-RU" sz="1600" dirty="0" smtClean="0"/>
              <a:t>Ул. Чкалова 23А офис 7</a:t>
            </a:r>
          </a:p>
          <a:p>
            <a:pPr algn="r"/>
            <a:r>
              <a:rPr lang="ru-RU" sz="1600" dirty="0" smtClean="0"/>
              <a:t>Тел. 8 </a:t>
            </a:r>
            <a:r>
              <a:rPr lang="en-US" sz="1600" dirty="0" smtClean="0"/>
              <a:t>(</a:t>
            </a:r>
            <a:r>
              <a:rPr lang="ru-RU" sz="1600" dirty="0" smtClean="0"/>
              <a:t>8</a:t>
            </a:r>
            <a:r>
              <a:rPr lang="en-US" sz="1600" dirty="0" smtClean="0"/>
              <a:t>202) 20-37-87 </a:t>
            </a:r>
            <a:endParaRPr lang="ru-RU" sz="1600" dirty="0" smtClean="0"/>
          </a:p>
          <a:p>
            <a:pPr algn="r"/>
            <a:r>
              <a:rPr lang="ru-RU" sz="1600" dirty="0" smtClean="0"/>
              <a:t>Моб. Тел. </a:t>
            </a:r>
            <a:r>
              <a:rPr lang="ru-RU" sz="1600" dirty="0" smtClean="0"/>
              <a:t>8(9</a:t>
            </a:r>
            <a:r>
              <a:rPr lang="en-US" sz="1600" dirty="0" smtClean="0"/>
              <a:t>2</a:t>
            </a:r>
            <a:r>
              <a:rPr lang="ru-RU" sz="1600" dirty="0" smtClean="0"/>
              <a:t>1)</a:t>
            </a:r>
            <a:r>
              <a:rPr lang="en-US" sz="1600" dirty="0" smtClean="0"/>
              <a:t>147-55-56</a:t>
            </a:r>
            <a:endParaRPr lang="ru-RU" sz="1600" dirty="0" smtClean="0"/>
          </a:p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e-mail</a:t>
            </a:r>
            <a:r>
              <a:rPr lang="ru-RU" sz="1600" dirty="0" smtClean="0">
                <a:solidFill>
                  <a:srgbClr val="FF0000"/>
                </a:solidFill>
              </a:rPr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ev.eskina_vrg@outlook.ru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r"/>
            <a:r>
              <a:rPr lang="en-US" sz="1500" dirty="0" smtClean="0">
                <a:solidFill>
                  <a:srgbClr val="0070C0"/>
                </a:solidFill>
              </a:rPr>
              <a:t>WWW.VRG-HPL.RU</a:t>
            </a:r>
            <a:endParaRPr lang="ru-RU" sz="1500" dirty="0" smtClean="0"/>
          </a:p>
          <a:p>
            <a:pPr algn="r"/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648" y="251520"/>
            <a:ext cx="2664296" cy="1296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27784"/>
            <a:ext cx="6858000" cy="3024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652120"/>
            <a:ext cx="6858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HPL-</a:t>
            </a:r>
            <a:r>
              <a:rPr lang="ru-RU" sz="1400" b="1" dirty="0"/>
              <a:t>пластик</a:t>
            </a:r>
            <a:r>
              <a:rPr lang="en-US" sz="1400" dirty="0"/>
              <a:t> </a:t>
            </a:r>
            <a:r>
              <a:rPr lang="ru-RU" sz="1400" dirty="0"/>
              <a:t>( от английского </a:t>
            </a:r>
            <a:r>
              <a:rPr lang="en-US" sz="1400" dirty="0"/>
              <a:t>high pressure laminate</a:t>
            </a:r>
            <a:r>
              <a:rPr lang="ru-RU" sz="1400" dirty="0"/>
              <a:t>) – это листовой материал, получаемый из специальных сортов бумаги, после пропитки ее термореактивными смолами. Дальнейшая обработка большим давлением в условиях высокой температуры дает долговечный экологически чистый материал. </a:t>
            </a:r>
          </a:p>
          <a:p>
            <a:r>
              <a:rPr lang="ru-RU" dirty="0" smtClean="0"/>
              <a:t>Преимущества </a:t>
            </a:r>
            <a:r>
              <a:rPr lang="en-US" dirty="0" smtClean="0"/>
              <a:t>HPL</a:t>
            </a:r>
            <a:r>
              <a:rPr lang="ru-RU" dirty="0" smtClean="0"/>
              <a:t>- пластика: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самонесущие свойства, высокая стабильность размеров;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высокая устойчивость к механическим повреждениям, износостойкость;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влагостойкость и устойчивость к воздействию пара;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высокая плотность материала препятствует проникновению загрязнений в структуру панелей;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 smtClean="0"/>
              <a:t>высокая </a:t>
            </a:r>
            <a:r>
              <a:rPr lang="ru-RU" sz="1200" dirty="0"/>
              <a:t>устойчивость к химическим агрессивным средам и органическим растворителям;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не требует дополнительной обработки и защиты торцов;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простота монтажа;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огнестойкость .</a:t>
            </a:r>
          </a:p>
          <a:p>
            <a:r>
              <a:rPr lang="ru-RU" sz="1400" dirty="0"/>
              <a:t>Для изготовления сантехнических перегородок используется пластик HPL толщиной 12 мм. Размеры листов 1830х1830 мм, 1830х1500 и 1830х1200.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96533" y="8777148"/>
            <a:ext cx="197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WWW.VRG-HPL.RU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1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1520"/>
            <a:ext cx="6858000" cy="792088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размеры туалетных кабин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187623"/>
            <a:ext cx="3289743" cy="18823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1008" y="1187624"/>
            <a:ext cx="3356992" cy="195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4918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размеры душевых перегород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0768" y="4274152"/>
            <a:ext cx="4732720" cy="23860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66023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Типовой размер </a:t>
            </a:r>
            <a:r>
              <a:rPr lang="ru-RU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писсуарной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перегородки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2816" y="7183451"/>
            <a:ext cx="3177871" cy="180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43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51520"/>
            <a:ext cx="6172200" cy="1224136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Фурнитура и комплектующие для монтажа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7565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Серия </a:t>
            </a:r>
            <a:r>
              <a:rPr lang="en-US" dirty="0" smtClean="0"/>
              <a:t>LEEYA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5736"/>
            <a:ext cx="1296144" cy="864096"/>
          </a:xfrm>
          <a:prstGeom prst="rect">
            <a:avLst/>
          </a:prstGeom>
          <a:noFill/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97" y="3135314"/>
            <a:ext cx="1296144" cy="927859"/>
          </a:xfrm>
          <a:prstGeom prst="rect">
            <a:avLst/>
          </a:prstGeom>
          <a:noFill/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1008" y="2195736"/>
            <a:ext cx="1296144" cy="872506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1008" y="3183452"/>
            <a:ext cx="1391789" cy="927859"/>
          </a:xfrm>
          <a:prstGeom prst="rect">
            <a:avLst/>
          </a:prstGeom>
          <a:noFill/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72000"/>
            <a:ext cx="1296144" cy="1008112"/>
          </a:xfrm>
          <a:prstGeom prst="rect">
            <a:avLst/>
          </a:prstGeom>
          <a:noFill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4572000"/>
            <a:ext cx="1632181" cy="12241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56606" y="2321168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Замок с индикатором занятости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92797" y="2359195"/>
            <a:ext cx="1956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Опора регулируемая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56606" y="3125276"/>
            <a:ext cx="2092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Петля с </a:t>
            </a:r>
            <a:r>
              <a:rPr lang="ru-RU" sz="1200" dirty="0" err="1" smtClean="0">
                <a:solidFill>
                  <a:schemeClr val="tx2"/>
                </a:solidFill>
              </a:rPr>
              <a:t>автовозвратом</a:t>
            </a:r>
            <a:r>
              <a:rPr lang="ru-RU" sz="1200" dirty="0" smtClean="0">
                <a:solidFill>
                  <a:schemeClr val="tx2"/>
                </a:solidFill>
              </a:rPr>
              <a:t> правая/левая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2797" y="3166684"/>
            <a:ext cx="1331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Клипса верхняя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6606" y="4583033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Угол соединительный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2797" y="4621686"/>
            <a:ext cx="1102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Труба </a:t>
            </a:r>
            <a:r>
              <a:rPr lang="en-US" sz="1200" dirty="0" smtClean="0">
                <a:solidFill>
                  <a:schemeClr val="tx2"/>
                </a:solidFill>
              </a:rPr>
              <a:t>LEEYA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6084168"/>
            <a:ext cx="6857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Материал: металлический сплав. Цвет: серебро. </a:t>
            </a:r>
          </a:p>
          <a:p>
            <a:r>
              <a:rPr lang="ru-RU" sz="1200" dirty="0"/>
              <a:t>Комплектация: опора регулируемая (2 шт.), замок с индикатором занятости (1 </a:t>
            </a:r>
            <a:r>
              <a:rPr lang="ru-RU" sz="1200" dirty="0" err="1"/>
              <a:t>шт</a:t>
            </a:r>
            <a:r>
              <a:rPr lang="ru-RU" sz="1200" dirty="0"/>
              <a:t>), петля с </a:t>
            </a:r>
            <a:r>
              <a:rPr lang="ru-RU" sz="1200" dirty="0" err="1"/>
              <a:t>автовозвратом</a:t>
            </a:r>
            <a:r>
              <a:rPr lang="ru-RU" sz="1200" dirty="0"/>
              <a:t> (1 пара), клипса верхняя (2 шт.), уголок соединительный (10 шт.), крючок для одежды (1 шт.), крышки на петли (4 шт.)</a:t>
            </a:r>
          </a:p>
          <a:p>
            <a:r>
              <a:rPr lang="ru-RU" sz="1200" dirty="0"/>
              <a:t>Комплектация для дверей, открывающихся налево, и для дверей, открывающихся направо. </a:t>
            </a:r>
          </a:p>
          <a:p>
            <a:r>
              <a:rPr lang="ru-RU" sz="1200" dirty="0"/>
              <a:t>Толщина дверей: 12-18 мм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28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504"/>
            <a:ext cx="6858000" cy="5760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Серия </a:t>
            </a:r>
            <a:r>
              <a:rPr lang="en-US" sz="1800" dirty="0" smtClean="0"/>
              <a:t>HAIYA</a:t>
            </a:r>
            <a:endParaRPr lang="ru-RU" sz="1800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83568"/>
            <a:ext cx="1498398" cy="1008112"/>
          </a:xfrm>
          <a:prstGeom prst="rect">
            <a:avLst/>
          </a:prstGeom>
          <a:noFill/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7" y="1835696"/>
            <a:ext cx="1490361" cy="864096"/>
          </a:xfrm>
          <a:prstGeom prst="rect">
            <a:avLst/>
          </a:prstGeom>
          <a:noFill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703040"/>
            <a:ext cx="1554968" cy="988640"/>
          </a:xfrm>
          <a:prstGeom prst="rect">
            <a:avLst/>
          </a:prstGeom>
          <a:noFill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4706" y="1835696"/>
            <a:ext cx="1305297" cy="869189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398" y="2771800"/>
            <a:ext cx="1620180" cy="1080120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2905807"/>
            <a:ext cx="1624211" cy="8121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9462" y="956791"/>
            <a:ext cx="174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Замок с индикатором 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занятости 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09462" y="2174914"/>
            <a:ext cx="1713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Петля с </a:t>
            </a:r>
            <a:r>
              <a:rPr lang="ru-RU" sz="1200" dirty="0" err="1">
                <a:solidFill>
                  <a:schemeClr val="tx2"/>
                </a:solidFill>
              </a:rPr>
              <a:t>автовозвратом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правая/левая</a:t>
            </a:r>
            <a:endParaRPr lang="ru-RU" sz="1200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98052" y="3203847"/>
            <a:ext cx="1613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Угол соединительный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53211" y="1058860"/>
            <a:ext cx="1548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Опора регулируемая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3211" y="2129244"/>
            <a:ext cx="1210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Клипса верхняя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3211" y="3203845"/>
            <a:ext cx="1321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Труба хром 32мм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38" y="3851920"/>
            <a:ext cx="684996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Материал: металлический сплав. Цвет: серебро. </a:t>
            </a:r>
          </a:p>
          <a:p>
            <a:r>
              <a:rPr lang="ru-RU" sz="1200" dirty="0"/>
              <a:t>Комплектация: опора регулируемая (2 шт.), замок с индикатором занятости (1 </a:t>
            </a:r>
            <a:r>
              <a:rPr lang="ru-RU" sz="1200" dirty="0" err="1"/>
              <a:t>шт</a:t>
            </a:r>
            <a:r>
              <a:rPr lang="ru-RU" sz="1200" dirty="0"/>
              <a:t>), петля с </a:t>
            </a:r>
            <a:r>
              <a:rPr lang="ru-RU" sz="1200" dirty="0" err="1"/>
              <a:t>автовозвратом</a:t>
            </a:r>
            <a:r>
              <a:rPr lang="ru-RU" sz="1200" dirty="0"/>
              <a:t> (1 пара), клипса верхняя (2 шт.), уголок соединительный (10 шт.), крючок для одежды (1 шт.), крышки на петли (4 шт.)</a:t>
            </a:r>
          </a:p>
          <a:p>
            <a:r>
              <a:rPr lang="ru-RU" sz="1200" dirty="0"/>
              <a:t>Комплектация для дверей, открывающихся налево, и для дверей, открывающихся направо.  Рекомендованы для наружного открывания</a:t>
            </a:r>
          </a:p>
          <a:p>
            <a:r>
              <a:rPr lang="ru-RU" sz="1200" dirty="0"/>
              <a:t>Толщина дверей: 12-18 мм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97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6835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Профиль</a:t>
            </a:r>
            <a:endParaRPr lang="ru-RU" sz="1800" dirty="0"/>
          </a:p>
        </p:txBody>
      </p:sp>
      <p:pic>
        <p:nvPicPr>
          <p:cNvPr id="4" name="Рисунок 3" descr="C:\Users\АмПласт\Desktop\Безымянный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71600"/>
            <a:ext cx="1916832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АмПласт\Desktop\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2" y="2699792"/>
            <a:ext cx="1909440" cy="1423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7755" y="2699792"/>
            <a:ext cx="2079477" cy="142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C:\Users\АмПласт\Desktop\2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2" y="4572000"/>
            <a:ext cx="188528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:\Users\АмПласт\Desktop\111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71600"/>
            <a:ext cx="208823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80084" y="971600"/>
            <a:ext cx="1448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Профиль установочный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СТК-8</a:t>
            </a:r>
            <a:endParaRPr lang="ru-RU" sz="1200" dirty="0">
              <a:solidFill>
                <a:schemeClr val="tx2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17233" y="971600"/>
            <a:ext cx="1340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Профиль угловой СТК - 10</a:t>
            </a:r>
            <a:endParaRPr lang="ru-RU" sz="1200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80084" y="2915816"/>
            <a:ext cx="1436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Профиль </a:t>
            </a:r>
            <a:r>
              <a:rPr lang="ru-RU" sz="1200" dirty="0" smtClean="0">
                <a:solidFill>
                  <a:schemeClr val="tx2"/>
                </a:solidFill>
              </a:rPr>
              <a:t>дверной СТК - 9</a:t>
            </a:r>
            <a:endParaRPr lang="ru-RU" sz="1200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17233" y="2684983"/>
            <a:ext cx="134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/>
                </a:solidFill>
              </a:rPr>
              <a:t>Профиль </a:t>
            </a:r>
            <a:r>
              <a:rPr lang="ru-RU" sz="1200" dirty="0" smtClean="0">
                <a:solidFill>
                  <a:schemeClr val="tx2"/>
                </a:solidFill>
              </a:rPr>
              <a:t>верхний СТК - 5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0084" y="4639816"/>
            <a:ext cx="1007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Уплотнитель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68" y="6228184"/>
            <a:ext cx="682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Материал: Алюминий</a:t>
            </a:r>
          </a:p>
          <a:p>
            <a:r>
              <a:rPr lang="ru-RU" sz="1200" dirty="0" smtClean="0"/>
              <a:t>Цвет: матовое  серебро</a:t>
            </a:r>
          </a:p>
          <a:p>
            <a:r>
              <a:rPr lang="ru-RU" sz="1200" dirty="0" smtClean="0"/>
              <a:t>Заполнение: 12мм </a:t>
            </a:r>
            <a:r>
              <a:rPr lang="en-US" sz="1200" dirty="0" smtClean="0"/>
              <a:t>HPL</a:t>
            </a:r>
            <a:endParaRPr lang="ru-RU" sz="1200" dirty="0" smtClean="0"/>
          </a:p>
          <a:p>
            <a:r>
              <a:rPr lang="ru-RU" sz="1200" dirty="0" smtClean="0"/>
              <a:t>Профиль имеет декоративное анодное покрытие с предварительной обработкой поверхности.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5815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423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Сантехнические перегородки из HPL- пластика. </vt:lpstr>
      <vt:lpstr>Типовые размеры туалетных кабин</vt:lpstr>
      <vt:lpstr>Фурнитура и комплектующие для монтажа</vt:lpstr>
      <vt:lpstr>Серия HAIYA</vt:lpstr>
      <vt:lpstr>Профиль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АмПласт</dc:creator>
  <cp:lastModifiedBy>Дмитрий</cp:lastModifiedBy>
  <cp:revision>29</cp:revision>
  <dcterms:created xsi:type="dcterms:W3CDTF">2018-11-20T07:22:40Z</dcterms:created>
  <dcterms:modified xsi:type="dcterms:W3CDTF">2019-08-01T13:48:22Z</dcterms:modified>
</cp:coreProperties>
</file>